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윤고딕" charset="1" panose="020B0503000000000000"/>
      <p:regular r:id="rId10"/>
    </p:embeddedFont>
    <p:embeddedFont>
      <p:font typeface="Montserrat Bold" charset="1" panose="00000800000000000000"/>
      <p:regular r:id="rId11"/>
    </p:embeddedFont>
    <p:embeddedFont>
      <p:font typeface="윤고딕 Bold" charset="1" panose="020B0803000000000000"/>
      <p:regular r:id="rId12"/>
    </p:embeddedFont>
    <p:embeddedFont>
      <p:font typeface="Montserrat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6055" y="6093426"/>
            <a:ext cx="285588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23011881 김하연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00495" y="4556125"/>
            <a:ext cx="8687010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 SMARTON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902407" y="428728"/>
            <a:ext cx="2356893" cy="561872"/>
            <a:chOff x="0" y="0"/>
            <a:chExt cx="620746" cy="147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746" cy="147983"/>
            </a:xfrm>
            <a:custGeom>
              <a:avLst/>
              <a:gdLst/>
              <a:ahLst/>
              <a:cxnLst/>
              <a:rect r="r" b="b" t="t" l="l"/>
              <a:pathLst>
                <a:path h="147983" w="620746">
                  <a:moveTo>
                    <a:pt x="73991" y="0"/>
                  </a:moveTo>
                  <a:lnTo>
                    <a:pt x="546754" y="0"/>
                  </a:lnTo>
                  <a:cubicBezTo>
                    <a:pt x="587619" y="0"/>
                    <a:pt x="620746" y="33127"/>
                    <a:pt x="620746" y="73991"/>
                  </a:cubicBezTo>
                  <a:lnTo>
                    <a:pt x="620746" y="73991"/>
                  </a:lnTo>
                  <a:cubicBezTo>
                    <a:pt x="620746" y="114856"/>
                    <a:pt x="587619" y="147983"/>
                    <a:pt x="546754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20746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253299" y="492494"/>
            <a:ext cx="165510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2026.01.08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57906"/>
            <a:ext cx="6432063" cy="3459914"/>
          </a:xfrm>
          <a:custGeom>
            <a:avLst/>
            <a:gdLst/>
            <a:ahLst/>
            <a:cxnLst/>
            <a:rect r="r" b="b" t="t" l="l"/>
            <a:pathLst>
              <a:path h="3459914" w="6432063">
                <a:moveTo>
                  <a:pt x="0" y="0"/>
                </a:moveTo>
                <a:lnTo>
                  <a:pt x="6432063" y="0"/>
                </a:lnTo>
                <a:lnTo>
                  <a:pt x="6432063" y="3459914"/>
                </a:lnTo>
                <a:lnTo>
                  <a:pt x="0" y="345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957906"/>
            <a:ext cx="6185249" cy="3459914"/>
          </a:xfrm>
          <a:custGeom>
            <a:avLst/>
            <a:gdLst/>
            <a:ahLst/>
            <a:cxnLst/>
            <a:rect r="r" b="b" t="t" l="l"/>
            <a:pathLst>
              <a:path h="3459914" w="6185249">
                <a:moveTo>
                  <a:pt x="0" y="0"/>
                </a:moveTo>
                <a:lnTo>
                  <a:pt x="6185249" y="0"/>
                </a:lnTo>
                <a:lnTo>
                  <a:pt x="6185249" y="3459914"/>
                </a:lnTo>
                <a:lnTo>
                  <a:pt x="0" y="345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39" r="0" b="-46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2076" y="7470650"/>
            <a:ext cx="3757375" cy="2122917"/>
          </a:xfrm>
          <a:custGeom>
            <a:avLst/>
            <a:gdLst/>
            <a:ahLst/>
            <a:cxnLst/>
            <a:rect r="r" b="b" t="t" l="l"/>
            <a:pathLst>
              <a:path h="2122917" w="3757375">
                <a:moveTo>
                  <a:pt x="0" y="0"/>
                </a:moveTo>
                <a:lnTo>
                  <a:pt x="3757375" y="0"/>
                </a:lnTo>
                <a:lnTo>
                  <a:pt x="3757375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470650"/>
            <a:ext cx="3740823" cy="2122917"/>
          </a:xfrm>
          <a:custGeom>
            <a:avLst/>
            <a:gdLst/>
            <a:ahLst/>
            <a:cxnLst/>
            <a:rect r="r" b="b" t="t" l="l"/>
            <a:pathLst>
              <a:path h="2122917" w="3740823">
                <a:moveTo>
                  <a:pt x="0" y="0"/>
                </a:moveTo>
                <a:lnTo>
                  <a:pt x="3740823" y="0"/>
                </a:lnTo>
                <a:lnTo>
                  <a:pt x="3740823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37167" y="7470650"/>
            <a:ext cx="1905526" cy="2122917"/>
          </a:xfrm>
          <a:custGeom>
            <a:avLst/>
            <a:gdLst/>
            <a:ahLst/>
            <a:cxnLst/>
            <a:rect r="r" b="b" t="t" l="l"/>
            <a:pathLst>
              <a:path h="2122917" w="1905526">
                <a:moveTo>
                  <a:pt x="0" y="0"/>
                </a:moveTo>
                <a:lnTo>
                  <a:pt x="1905526" y="0"/>
                </a:lnTo>
                <a:lnTo>
                  <a:pt x="1905526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8586" y="7470650"/>
            <a:ext cx="1091359" cy="2122917"/>
          </a:xfrm>
          <a:custGeom>
            <a:avLst/>
            <a:gdLst/>
            <a:ahLst/>
            <a:cxnLst/>
            <a:rect r="r" b="b" t="t" l="l"/>
            <a:pathLst>
              <a:path h="2122917" w="1091359">
                <a:moveTo>
                  <a:pt x="0" y="0"/>
                </a:moveTo>
                <a:lnTo>
                  <a:pt x="1091358" y="0"/>
                </a:lnTo>
                <a:lnTo>
                  <a:pt x="1091358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2642"/>
            <a:ext cx="829025" cy="57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57635" y="492494"/>
            <a:ext cx="79004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of 3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785620"/>
            <a:ext cx="5159249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 스마톤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"스런스" 최우수상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1785620"/>
            <a:ext cx="7050041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2025-2 AI로봇학과 학술제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"학술정보원 열람실 모니터링 시스템" 2위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789295"/>
            <a:ext cx="515924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그 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555467"/>
            <a:ext cx="51592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2024 Maker's Day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2076" y="9555467"/>
            <a:ext cx="51592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2024-2 AI로봇학과 학술제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37167" y="9555467"/>
            <a:ext cx="51592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제21회 한국로봇종합학술대회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08853" y="2782165"/>
            <a:ext cx="1418352" cy="1418352"/>
          </a:xfrm>
          <a:custGeom>
            <a:avLst/>
            <a:gdLst/>
            <a:ahLst/>
            <a:cxnLst/>
            <a:rect r="r" b="b" t="t" l="l"/>
            <a:pathLst>
              <a:path h="1418352" w="1418352">
                <a:moveTo>
                  <a:pt x="0" y="0"/>
                </a:moveTo>
                <a:lnTo>
                  <a:pt x="1418352" y="0"/>
                </a:lnTo>
                <a:lnTo>
                  <a:pt x="1418352" y="1418352"/>
                </a:lnTo>
                <a:lnTo>
                  <a:pt x="0" y="14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08853" y="5148756"/>
            <a:ext cx="1442928" cy="1442928"/>
          </a:xfrm>
          <a:custGeom>
            <a:avLst/>
            <a:gdLst/>
            <a:ahLst/>
            <a:cxnLst/>
            <a:rect r="r" b="b" t="t" l="l"/>
            <a:pathLst>
              <a:path h="1442928" w="1442928">
                <a:moveTo>
                  <a:pt x="0" y="0"/>
                </a:moveTo>
                <a:lnTo>
                  <a:pt x="1442927" y="0"/>
                </a:lnTo>
                <a:lnTo>
                  <a:pt x="1442927" y="1442927"/>
                </a:lnTo>
                <a:lnTo>
                  <a:pt x="0" y="144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02642"/>
            <a:ext cx="3111930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장점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27406" y="492494"/>
            <a:ext cx="8505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of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0374" y="2894441"/>
            <a:ext cx="1130076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디테일을 잘 챙기는 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0374" y="3650805"/>
            <a:ext cx="134137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완성도 높은 결과물을 위해 사소한 부분도 신경쓰는 편입니다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40374" y="5273319"/>
            <a:ext cx="10394342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스마톤에 많은 시간 투자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40374" y="6032144"/>
            <a:ext cx="124122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사전개발 기간에도 충분히 소통과 개발이 가능합니다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02642"/>
            <a:ext cx="5040394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아이디어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27141" y="492494"/>
            <a:ext cx="85103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 of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0177" y="2141475"/>
            <a:ext cx="644556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자세 교정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177" y="2887142"/>
            <a:ext cx="15739123" cy="44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노트북, 데스크탑 사용자의 자세를 탐지하여 교정해주는 프로그램</a:t>
            </a:r>
          </a:p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Yolo, MediaPipe 등을 사용하여 노트북 사용 중 사용자의 자세를 지속적으로 교정해주는 백그라운드 프로그램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인원: 1~3명</a:t>
            </a:r>
          </a:p>
          <a:p>
            <a:pPr algn="l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CV, Pose Estimation, 리소스 최적화 AI에 관심있으신 분</a:t>
            </a:r>
          </a:p>
          <a:p>
            <a:pPr algn="l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잘 하지 못해도 괜찮습니다! 같이 배워나가요!</a:t>
            </a:r>
          </a:p>
          <a:p>
            <a:pPr algn="l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제가 다른 팀에 팀원으로 들어가게 되는 경우, 제 아이디어를 다른 분이 사용하셔도 됩니다!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DAG9mIC3rJg</dc:identifier>
  <dcterms:modified xsi:type="dcterms:W3CDTF">2011-08-01T06:04:30Z</dcterms:modified>
  <cp:revision>1</cp:revision>
  <dc:title>오프화이트 오렌지 깔끔한 마케팅 전략 프레젠테이션</dc:title>
</cp:coreProperties>
</file>